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56" r:id="rId3"/>
    <p:sldId id="259" r:id="rId4"/>
    <p:sldId id="260" r:id="rId5"/>
    <p:sldId id="297" r:id="rId6"/>
    <p:sldId id="261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D3167-7655-49A0-B788-D54D3A2E77C3}" type="datetimeFigureOut">
              <a:rPr lang="en-AU" smtClean="0"/>
              <a:t>3/12/2021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E319E-BB4B-451B-A6B2-46457300EC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76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8385-19C7-42E4-B6B3-7C842CA2D4B1}" type="datetimeFigureOut">
              <a:rPr lang="en-AU" smtClean="0"/>
              <a:t>3/12/2021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1AC8-86EC-4802-BC27-3E588DF0CA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641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8385-19C7-42E4-B6B3-7C842CA2D4B1}" type="datetimeFigureOut">
              <a:rPr lang="en-AU" smtClean="0"/>
              <a:t>3/12/2021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1AC8-86EC-4802-BC27-3E588DF0CA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19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8385-19C7-42E4-B6B3-7C842CA2D4B1}" type="datetimeFigureOut">
              <a:rPr lang="en-AU" smtClean="0"/>
              <a:t>3/12/2021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1AC8-86EC-4802-BC27-3E588DF0CA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04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8385-19C7-42E4-B6B3-7C842CA2D4B1}" type="datetimeFigureOut">
              <a:rPr lang="en-AU" smtClean="0"/>
              <a:t>3/12/2021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1AC8-86EC-4802-BC27-3E588DF0CA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622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8385-19C7-42E4-B6B3-7C842CA2D4B1}" type="datetimeFigureOut">
              <a:rPr lang="en-AU" smtClean="0"/>
              <a:t>3/12/2021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1AC8-86EC-4802-BC27-3E588DF0CA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87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8385-19C7-42E4-B6B3-7C842CA2D4B1}" type="datetimeFigureOut">
              <a:rPr lang="en-AU" smtClean="0"/>
              <a:t>3/12/2021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1AC8-86EC-4802-BC27-3E588DF0CA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21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8385-19C7-42E4-B6B3-7C842CA2D4B1}" type="datetimeFigureOut">
              <a:rPr lang="en-AU" smtClean="0"/>
              <a:t>3/12/2021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1AC8-86EC-4802-BC27-3E588DF0CA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086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8385-19C7-42E4-B6B3-7C842CA2D4B1}" type="datetimeFigureOut">
              <a:rPr lang="en-AU" smtClean="0"/>
              <a:t>3/12/2021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1AC8-86EC-4802-BC27-3E588DF0CA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775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8385-19C7-42E4-B6B3-7C842CA2D4B1}" type="datetimeFigureOut">
              <a:rPr lang="en-AU" smtClean="0"/>
              <a:t>3/12/2021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1AC8-86EC-4802-BC27-3E588DF0CA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354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8385-19C7-42E4-B6B3-7C842CA2D4B1}" type="datetimeFigureOut">
              <a:rPr lang="en-AU" smtClean="0"/>
              <a:t>3/12/2021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1AC8-86EC-4802-BC27-3E588DF0CA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73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8385-19C7-42E4-B6B3-7C842CA2D4B1}" type="datetimeFigureOut">
              <a:rPr lang="en-AU" smtClean="0"/>
              <a:t>3/12/2021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1AC8-86EC-4802-BC27-3E588DF0CA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58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98385-19C7-42E4-B6B3-7C842CA2D4B1}" type="datetimeFigureOut">
              <a:rPr lang="en-AU" smtClean="0"/>
              <a:t>3/12/2021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1AC8-86EC-4802-BC27-3E588DF0CA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11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melbournecatholic.org/safeguarding/safeguarding-training-and-upcoming-events/safeguarding-e-learning-videos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melbournecatholic.org/safeguardin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8Vytng9HAA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527317"/>
              </p:ext>
            </p:extLst>
          </p:nvPr>
        </p:nvGraphicFramePr>
        <p:xfrm>
          <a:off x="9954768" y="5054156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showAsIcon="1" r:id="rId4" imgW="914400" imgH="806400" progId="Word.Document.12">
                  <p:embed/>
                </p:oleObj>
              </mc:Choice>
              <mc:Fallback>
                <p:oleObj name="Document" showAsIcon="1" r:id="rId4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54768" y="5054156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8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16304"/>
              </p:ext>
            </p:extLst>
          </p:nvPr>
        </p:nvGraphicFramePr>
        <p:xfrm>
          <a:off x="9278112" y="535590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showAsIcon="1" r:id="rId4" imgW="914400" imgH="806400" progId="Word.Document.12">
                  <p:embed/>
                </p:oleObj>
              </mc:Choice>
              <mc:Fallback>
                <p:oleObj name="Document" showAsIcon="1" r:id="rId4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8112" y="535590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1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423347"/>
              </p:ext>
            </p:extLst>
          </p:nvPr>
        </p:nvGraphicFramePr>
        <p:xfrm>
          <a:off x="9579864" y="547478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showAsIcon="1" r:id="rId4" imgW="914400" imgH="806400" progId="Word.Document.12">
                  <p:embed/>
                </p:oleObj>
              </mc:Choice>
              <mc:Fallback>
                <p:oleObj name="Document" showAsIcon="1" r:id="rId4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79864" y="547478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9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721320"/>
              </p:ext>
            </p:extLst>
          </p:nvPr>
        </p:nvGraphicFramePr>
        <p:xfrm>
          <a:off x="7156704" y="5438204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Acrobat Document" showAsIcon="1" r:id="rId4" imgW="914400" imgH="806400" progId="Acrobat.Document.DC">
                  <p:embed/>
                </p:oleObj>
              </mc:Choice>
              <mc:Fallback>
                <p:oleObj name="Acrobat Document" showAsIcon="1" r:id="rId4" imgW="914400" imgH="8064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6704" y="5438204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54753"/>
              </p:ext>
            </p:extLst>
          </p:nvPr>
        </p:nvGraphicFramePr>
        <p:xfrm>
          <a:off x="9817608" y="5438204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Acrobat Document" showAsIcon="1" r:id="rId6" imgW="914400" imgH="806400" progId="Acrobat.Document.DC">
                  <p:embed/>
                </p:oleObj>
              </mc:Choice>
              <mc:Fallback>
                <p:oleObj name="Acrobat Document" showAsIcon="1" r:id="rId6" imgW="914400" imgH="8064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17608" y="5438204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9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705052"/>
              </p:ext>
            </p:extLst>
          </p:nvPr>
        </p:nvGraphicFramePr>
        <p:xfrm>
          <a:off x="9360408" y="549306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showAsIcon="1" r:id="rId4" imgW="914400" imgH="806400" progId="Word.Document.12">
                  <p:embed/>
                </p:oleObj>
              </mc:Choice>
              <mc:Fallback>
                <p:oleObj name="Document" showAsIcon="1" r:id="rId4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0408" y="549306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5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42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92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49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409653"/>
              </p:ext>
            </p:extLst>
          </p:nvPr>
        </p:nvGraphicFramePr>
        <p:xfrm>
          <a:off x="10064496" y="533762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Acrobat Document" showAsIcon="1" r:id="rId4" imgW="914400" imgH="806400" progId="Acrobat.Document.DC">
                  <p:embed/>
                </p:oleObj>
              </mc:Choice>
              <mc:Fallback>
                <p:oleObj name="Acrobat Document" showAsIcon="1" r:id="rId4" imgW="914400" imgH="8064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64496" y="533762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05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08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14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7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315227"/>
              </p:ext>
            </p:extLst>
          </p:nvPr>
        </p:nvGraphicFramePr>
        <p:xfrm>
          <a:off x="8857488" y="605155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Acrobat Document" showAsIcon="1" r:id="rId4" imgW="914400" imgH="806400" progId="Acrobat.Document.DC">
                  <p:embed/>
                </p:oleObj>
              </mc:Choice>
              <mc:Fallback>
                <p:oleObj name="Acrobat Document" showAsIcon="1" r:id="rId4" imgW="914400" imgH="8064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57488" y="605155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467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66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73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90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15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1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38Vytng9HA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3512" y="1314376"/>
            <a:ext cx="8784976" cy="49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Widescreen</PresentationFormat>
  <Paragraphs>0</Paragraphs>
  <Slides>38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Microsoft Word Document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Lai</dc:creator>
  <cp:lastModifiedBy>Luisa Pisano</cp:lastModifiedBy>
  <cp:revision>7</cp:revision>
  <dcterms:created xsi:type="dcterms:W3CDTF">2021-12-03T01:01:10Z</dcterms:created>
  <dcterms:modified xsi:type="dcterms:W3CDTF">2021-12-03T02:11:45Z</dcterms:modified>
</cp:coreProperties>
</file>